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06/08/2021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06/08/2021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06/08/2021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06/08/2021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06/08/2021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06/08/2021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06/08/2021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TÍTULO DO RESUMO</a:t>
            </a:r>
            <a:br>
              <a:rPr lang="pt-BR" dirty="0" smtClean="0"/>
            </a:br>
            <a:r>
              <a:rPr lang="pt-BR" dirty="0" smtClean="0"/>
              <a:t>PROJETO DE PESQUISA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143380"/>
            <a:ext cx="6400800" cy="1495420"/>
          </a:xfrm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DISCENTE</a:t>
            </a:r>
          </a:p>
          <a:p>
            <a:r>
              <a:rPr lang="pt-BR" dirty="0" smtClean="0"/>
              <a:t>ORIENTADOR</a:t>
            </a:r>
          </a:p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COLABORADORES (Máximo 5)</a:t>
            </a:r>
          </a:p>
          <a:p>
            <a:endParaRPr lang="pt-BR" dirty="0"/>
          </a:p>
        </p:txBody>
      </p:sp>
      <p:pic>
        <p:nvPicPr>
          <p:cNvPr id="4" name="Imagem 3" descr="IX_Jornada_AcadmicaBann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6325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4143340" y="6286520"/>
            <a:ext cx="5000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APOIO: (Fonte de fomento: CNPQ, FAPESPA ou UFOPA</a:t>
            </a:r>
            <a:endParaRPr lang="pt-BR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Agradecimentos: 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28728" y="2786058"/>
            <a:ext cx="6400800" cy="2500330"/>
          </a:xfrm>
        </p:spPr>
        <p:txBody>
          <a:bodyPr>
            <a:normAutofit fontScale="85000" lnSpcReduction="20000"/>
          </a:bodyPr>
          <a:lstStyle/>
          <a:p>
            <a:pPr lvl="0"/>
            <a:endParaRPr lang="pt-BR" dirty="0" smtClean="0"/>
          </a:p>
          <a:p>
            <a:pPr lvl="0"/>
            <a:r>
              <a:rPr lang="pt-BR" dirty="0" smtClean="0"/>
              <a:t>CNPQ </a:t>
            </a:r>
            <a:r>
              <a:rPr lang="pt-BR" dirty="0"/>
              <a:t>(Obrigatório </a:t>
            </a:r>
            <a:r>
              <a:rPr lang="pt-BR" dirty="0" smtClean="0"/>
              <a:t>aos bolsistas)</a:t>
            </a:r>
          </a:p>
          <a:p>
            <a:pPr lvl="0"/>
            <a:r>
              <a:rPr lang="pt-BR" dirty="0" smtClean="0"/>
              <a:t>FAPESPA (Obrigatório aos bolsistas)</a:t>
            </a:r>
            <a:endParaRPr lang="pt-BR" dirty="0"/>
          </a:p>
          <a:p>
            <a:pPr lvl="0"/>
            <a:r>
              <a:rPr lang="pt-BR" dirty="0"/>
              <a:t>UFOPA (Obrigatório a todos)</a:t>
            </a:r>
          </a:p>
          <a:p>
            <a:pPr lvl="0"/>
            <a:r>
              <a:rPr lang="pt-BR" dirty="0"/>
              <a:t> </a:t>
            </a:r>
          </a:p>
          <a:p>
            <a:pPr lvl="0"/>
            <a:r>
              <a:rPr lang="pt-BR" dirty="0"/>
              <a:t>Laboratório (opcional)</a:t>
            </a:r>
          </a:p>
          <a:p>
            <a:endParaRPr lang="pt-BR" dirty="0"/>
          </a:p>
        </p:txBody>
      </p:sp>
      <p:pic>
        <p:nvPicPr>
          <p:cNvPr id="4" name="Imagem 3" descr="IX_Jornada_AcadmicaBann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632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</TotalTime>
  <Words>37</Words>
  <PresentationFormat>Apresentação na tela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TÍTULO DO RESUMO PROJETO DE PESQUISA</vt:lpstr>
      <vt:lpstr>Agradecimentos: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Gabriela</dc:creator>
  <cp:lastModifiedBy>Anne Gabriella Mota</cp:lastModifiedBy>
  <cp:revision>25</cp:revision>
  <dcterms:created xsi:type="dcterms:W3CDTF">2021-08-05T19:39:41Z</dcterms:created>
  <dcterms:modified xsi:type="dcterms:W3CDTF">2021-08-06T16:33:57Z</dcterms:modified>
</cp:coreProperties>
</file>